
<file path=[Content_Types].xml><?xml version="1.0" encoding="utf-8"?>
<Types xmlns="http://schemas.openxmlformats.org/package/2006/content-types">
  <Default Extension="xml" ContentType="application/xml"/>
  <Default Extension="rels" ContentType="application/vnd.openxmlformats-package.relationships+xml"/>
  <Default Extension="shtml" ContentType="text/html; charset=utf-8"/>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shtml" /><Relationship Id="rId2" Type="http://schemas.openxmlformats.org/officeDocument/2006/relationships/image" Target="../media/image8.sht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sht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sht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shtml" /><Relationship Id="rId2" Type="http://schemas.openxmlformats.org/officeDocument/2006/relationships/image" Target="../media/image12.sht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sht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shtml"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shtml" /><Relationship Id="rId2" Type="http://schemas.openxmlformats.org/officeDocument/2006/relationships/image" Target="../media/image1.sht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sht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sht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sht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sht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shtml"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shtml" /><Relationship Id="rId2" Type="http://schemas.openxmlformats.org/officeDocument/2006/relationships/image" Target="../media/image4.sht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sht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shtml" /><Relationship Id="rId2" Type="http://schemas.openxmlformats.org/officeDocument/2006/relationships/image" Target="../media/image6.sht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457200" y="1295400"/>
            <a:ext cx="4038600" cy="269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295400"/>
            <a:ext cx="4038600" cy="2692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295400"/>
            <a:ext cx="4038600" cy="269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295400"/>
            <a:ext cx="4038600" cy="269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648200" y="1295400"/>
            <a:ext cx="4038600" cy="2692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295400"/>
            <a:ext cx="4038600" cy="269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295400"/>
            <a:ext cx="4038600" cy="2692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295400"/>
            <a:ext cx="4038600" cy="269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295400"/>
            <a:ext cx="4038600" cy="2692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295400"/>
            <a:ext cx="4038600" cy="2692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457200" y="1295400"/>
            <a:ext cx="4038600" cy="269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4648200" y="1295400"/>
            <a:ext cx="4038600" cy="2692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295400"/>
            <a:ext cx="4038600" cy="269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2025-11-20T18:58:56Z</dcterms:created>
  <dcterms:modified xsi:type="dcterms:W3CDTF">2025-11-20T18:58:56Z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